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19-05-2020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19-05-2020)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4,896,771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95,549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323,270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4,804 new fatalities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16,659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16 cases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45.0#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35.0# in cases per capita, 40.0#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19-05-2020)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6.6%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(1,528,568)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(20,260)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fatal cases (1,574)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